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87" r:id="rId4"/>
    <p:sldId id="288" r:id="rId5"/>
    <p:sldId id="262" r:id="rId6"/>
    <p:sldId id="289" r:id="rId7"/>
    <p:sldId id="290" r:id="rId8"/>
    <p:sldId id="263" r:id="rId9"/>
    <p:sldId id="264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5992-732A-93E4-03CA-366D8A686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7CEE0-5A2E-CEF8-F57D-BF9292646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BC2F-CE4C-A62A-0313-E0B51ADF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306D-40CD-9435-DF88-8174BBC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4242F-3912-544D-E60D-6B26A6E2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EEF1-9394-1DB4-1AA1-6C9B8E99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60928-6F17-B532-2C9E-B008381F9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A914-5A4D-F790-83BD-60FFCD3A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02986-7685-7A4C-FC54-F396F47E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93362-9DAB-D122-7BB7-335D735A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2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86A51-1ED2-6345-2FB1-0578EEE0B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279A2-7D91-9CC9-EE38-D306152BB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835A-AA8C-A8A2-671A-0FBEF6A2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0334-ECC3-106A-E03C-28520808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AC9CB-CAAF-2E36-7910-50C035E5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20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FDE8-BD88-F7A9-0B65-1A58442E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585B-B4B2-D867-B1F9-4946BC82C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0606-FEC0-0999-3BC1-2EF81471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CFA47-092C-FF12-232C-F6695E0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6B39-DBD2-097C-EF89-1213FD65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1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71BF-A708-BCD2-ADFD-EDB62756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A3007-5002-ABD2-B733-437C15B2D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EFCB-5039-23A0-7855-C3156E80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6C8B8-8361-8798-379F-8751C704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A4C0-EFF2-DBD5-229A-D86B22AD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49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E0B3-B583-B0FB-3F5D-5EBCA1A0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0810-0477-86A5-5961-C726677F5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707E4-D2A8-2989-04FA-34151567C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75B2C-D13F-2BAB-5FB7-55BF643F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3016A-AD68-F2BD-92C0-DBC4F230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04BFE-4FB9-606E-5566-4281F711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7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78C-1E37-7FF3-8909-43DE1E70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37AFA-DDBA-091B-A578-835E246B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02355-BC56-BF2F-EA17-03DF47BA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1F00A-27ED-C7EB-F9A4-0A4FA0910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D873C-D614-6E13-209B-44E88B125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959E0-245A-8448-A65F-7064FC75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F740D-349B-7A47-DF98-A23BF2C9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EE11C-5255-F14B-8815-6790C9D7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49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E406-A148-B11B-5C75-E58EBC7D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ECFBE-395C-01A8-A993-0A1A1C9C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71C78-FA63-9D08-C573-F520FB5B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48139-F806-E4E5-E618-866B78D2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77D8E-C289-A77A-32A0-F80CC479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7D518-B495-95D1-E5D6-DDD12254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86C88-3402-1143-3575-C1A17C78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32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4E02-2438-F464-77C7-A3D78436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FF7FB-73ED-4FA8-B7CB-A3103B8CF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80576-3374-6FD9-051D-0F30C50C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4D1DC-998A-8F87-319C-624F1413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9C902-E6AE-EC33-10CC-7459BA04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3CEFA-E2AB-87CD-E7D5-D00679CD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7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F878-47CC-8693-20F8-46C73C35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E719F-B269-B9CC-9C3B-207C2C120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3E5F4-DA0E-21F8-D3B8-D99E77EC1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5B405-BFE3-D54B-D864-B70ACE4B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964E6-0907-A979-95AD-5F168EA8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62078-2685-2F07-391F-44F223F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24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51664-2566-CDBC-3F30-5E2EE93B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464A5-922B-2339-6978-BAB1CCFAC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05DC2-5D14-FB87-F360-7CA99723A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E1E8-893D-4C52-9606-C8F14E03909A}" type="datetimeFigureOut">
              <a:rPr lang="en-AU" smtClean="0"/>
              <a:t>14/01/2024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6B48-BE6A-2A2E-4A5B-60EB6D02E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071F-9E5C-6A73-C782-F05B87B6D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73BF-D5E6-4949-97CA-7C4AAE36C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74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A5B3-7214-07C5-A43C-F2074A90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C910-BB40-3133-4102-0D89779BA2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2186B-06B6-358D-3D0B-5F53CA15E8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1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The challenge</a:t>
            </a:r>
            <a:endParaRPr lang="en-AU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i="1" u="sng" dirty="0">
                <a:latin typeface="Abadi Extra Light" panose="020B0204020104020204" pitchFamily="34" charset="0"/>
              </a:rPr>
              <a:t>Have you earnestly met Christ recently? Pick up a bible if not</a:t>
            </a:r>
          </a:p>
          <a:p>
            <a:r>
              <a:rPr lang="en-GB" sz="4000" b="1" i="1" u="sng" dirty="0">
                <a:latin typeface="Abadi Extra Light" panose="020B0204020104020204" pitchFamily="34" charset="0"/>
              </a:rPr>
              <a:t>Have you intentionally invited the socially unwelcomed recently? Who is that for you?</a:t>
            </a:r>
            <a:endParaRPr lang="en-AU" sz="4000" b="1" i="1" u="sng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8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badi" panose="020B0604020104020204" pitchFamily="34" charset="0"/>
              </a:rPr>
              <a:t>Luke 19:1-10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b="1" i="1" u="sng" dirty="0">
                <a:latin typeface="Abadi Extra Light" panose="020B0204020104020204" pitchFamily="34" charset="0"/>
              </a:rPr>
              <a:t>1 Jesus entered Jericho and was passing through. 2 A man was there by the name of Zacchaeus; he was a chief tax collector and was wealthy. 3 He wanted to see who Jesus was, but because he was short, he could not see over the crowd. 4 So he ran ahead and climbed a sycamore-fig tree to see him since Jesus was coming that way.</a:t>
            </a:r>
            <a:endParaRPr lang="en-AU" sz="4000" b="1" i="1" u="sng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7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badi" panose="020B0604020104020204" pitchFamily="34" charset="0"/>
              </a:rPr>
              <a:t>Luke 19:1-10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b="1" i="1" u="sng" dirty="0">
                <a:latin typeface="Abadi Extra Light" panose="020B0204020104020204" pitchFamily="34" charset="0"/>
              </a:rPr>
              <a:t>5 When Jesus reached the spot, he looked up and said to him, "Zacchaeus, come down immediately. I must stay at your house today." 6 So he came down at once and welcomed him gladly.</a:t>
            </a:r>
          </a:p>
          <a:p>
            <a:r>
              <a:rPr lang="en-GB" sz="4000" b="1" i="1" u="sng" dirty="0">
                <a:latin typeface="Abadi Extra Light" panose="020B0204020104020204" pitchFamily="34" charset="0"/>
              </a:rPr>
              <a:t>7 All the people saw this and began to mutter, "He has gone to be the guest of a sinner."</a:t>
            </a:r>
          </a:p>
        </p:txBody>
      </p:sp>
    </p:spTree>
    <p:extLst>
      <p:ext uri="{BB962C8B-B14F-4D97-AF65-F5344CB8AC3E}">
        <p14:creationId xmlns:p14="http://schemas.microsoft.com/office/powerpoint/2010/main" val="3238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badi" panose="020B0604020104020204" pitchFamily="34" charset="0"/>
              </a:rPr>
              <a:t>Luke 19:1-10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sz="4000" b="1" i="1" u="sng" dirty="0">
                <a:latin typeface="Abadi Extra Light" panose="020B0204020104020204" pitchFamily="34" charset="0"/>
              </a:rPr>
              <a:t>8 But Zacchaeus stood up and said to the Lord, "Look, Lord! Here and now I give half of my possessions to the poor, and if I have cheated anybody out of anything, I will pay back four times the amount."</a:t>
            </a:r>
          </a:p>
          <a:p>
            <a:r>
              <a:rPr lang="en-GB" sz="4000" b="1" i="1" u="sng" dirty="0">
                <a:latin typeface="Abadi Extra Light" panose="020B0204020104020204" pitchFamily="34" charset="0"/>
              </a:rPr>
              <a:t>9 Jesus said to him, "Today salvation has come to this house because this man, too, is a son of Abraham. 10 For the Son of Man came to seek and to save the lost."</a:t>
            </a:r>
          </a:p>
        </p:txBody>
      </p:sp>
    </p:spTree>
    <p:extLst>
      <p:ext uri="{BB962C8B-B14F-4D97-AF65-F5344CB8AC3E}">
        <p14:creationId xmlns:p14="http://schemas.microsoft.com/office/powerpoint/2010/main" val="2100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M</a:t>
            </a:r>
            <a:r>
              <a:rPr lang="en-AU" dirty="0" err="1">
                <a:latin typeface="Abadi" panose="020B0604020104020204" pitchFamily="34" charset="0"/>
              </a:rPr>
              <a:t>eet</a:t>
            </a:r>
            <a:r>
              <a:rPr lang="en-AU" dirty="0">
                <a:latin typeface="Abadi" panose="020B0604020104020204" pitchFamily="34" charset="0"/>
              </a:rPr>
              <a:t> the man: Zacchaeus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badi Extra Light" panose="020B0204020104020204" pitchFamily="34" charset="0"/>
              </a:rPr>
              <a:t>Jewish Chief Tax Collector</a:t>
            </a:r>
          </a:p>
          <a:p>
            <a:r>
              <a:rPr lang="en-GB" sz="4000" b="1" dirty="0">
                <a:latin typeface="Abadi Extra Light" panose="020B0204020104020204" pitchFamily="34" charset="0"/>
              </a:rPr>
              <a:t>Lease Tax rights from Romans to take money from his People</a:t>
            </a:r>
          </a:p>
          <a:p>
            <a:r>
              <a:rPr lang="en-GB" sz="4000" b="1" dirty="0">
                <a:latin typeface="Abadi Extra Light" panose="020B0204020104020204" pitchFamily="34" charset="0"/>
              </a:rPr>
              <a:t>Hires underlings to do his ‘dirty’ work</a:t>
            </a:r>
          </a:p>
          <a:p>
            <a:r>
              <a:rPr lang="en-GB" sz="4000" b="1" dirty="0">
                <a:latin typeface="Abadi Extra Light" panose="020B0204020104020204" pitchFamily="34" charset="0"/>
              </a:rPr>
              <a:t>Hated greatly and seen as a betrayer</a:t>
            </a:r>
          </a:p>
          <a:p>
            <a:endParaRPr lang="en-AU" sz="40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The Desperation of Zacchaeus</a:t>
            </a:r>
            <a:endParaRPr lang="en-AU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Abadi Extra Light" panose="020B0204020104020204" pitchFamily="34" charset="0"/>
              </a:rPr>
              <a:t>Despite being obviously wealthy Zacchaeus was unfulfilled</a:t>
            </a:r>
          </a:p>
          <a:p>
            <a:r>
              <a:rPr lang="en-AU" sz="4000" b="1" dirty="0">
                <a:latin typeface="Abadi Extra Light" panose="020B0204020104020204" pitchFamily="34" charset="0"/>
              </a:rPr>
              <a:t>We see him act without class or care about others thoughts in desperation to see and meet Christ</a:t>
            </a:r>
          </a:p>
          <a:p>
            <a:r>
              <a:rPr lang="en-AU" sz="4000" b="1" dirty="0">
                <a:latin typeface="Abadi Extra Light" panose="020B0204020104020204" pitchFamily="34" charset="0"/>
              </a:rPr>
              <a:t>Psalm 34:18</a:t>
            </a:r>
          </a:p>
        </p:txBody>
      </p:sp>
    </p:spTree>
    <p:extLst>
      <p:ext uri="{BB962C8B-B14F-4D97-AF65-F5344CB8AC3E}">
        <p14:creationId xmlns:p14="http://schemas.microsoft.com/office/powerpoint/2010/main" val="4286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The Unexpected Invitation</a:t>
            </a:r>
            <a:endParaRPr lang="en-AU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latin typeface="Abadi Extra Light" panose="020B0204020104020204" pitchFamily="34" charset="0"/>
              </a:rPr>
              <a:t>'Zacchaeus, come down immediately. I must stay at your house today.’</a:t>
            </a:r>
          </a:p>
          <a:p>
            <a:pPr algn="ctr"/>
            <a:r>
              <a:rPr lang="en-GB" sz="4800" b="1" dirty="0">
                <a:latin typeface="Abadi Extra Light" panose="020B0204020104020204" pitchFamily="34" charset="0"/>
              </a:rPr>
              <a:t>Jesus sees the heart of desire to transform and provides it!</a:t>
            </a:r>
            <a:endParaRPr lang="en-AU" sz="48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Reflection</a:t>
            </a:r>
            <a:endParaRPr lang="en-AU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i="1" dirty="0">
                <a:latin typeface="Abadi Extra Light" panose="020B0204020104020204" pitchFamily="34" charset="0"/>
              </a:rPr>
              <a:t>how often do we intentionally invite individuals who are deemed unworthy or socially unacceptable? </a:t>
            </a:r>
            <a:endParaRPr lang="en-AU" sz="4800" b="1" u="sng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05-3DE9-E10F-0A2A-57EF1C54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badi" panose="020B0604020104020204" pitchFamily="34" charset="0"/>
              </a:rPr>
              <a:t>The Radical Transformation </a:t>
            </a:r>
            <a:endParaRPr lang="en-AU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E1C8-38D9-AC1D-90D9-93EC219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i="1" u="sng" dirty="0">
                <a:latin typeface="Abadi Extra Light" panose="020B0204020104020204" pitchFamily="34" charset="0"/>
              </a:rPr>
              <a:t>God will transform your views and actions to bring about redemption to your actions and to redeem those around you</a:t>
            </a:r>
          </a:p>
          <a:p>
            <a:r>
              <a:rPr lang="en-GB" sz="4000" b="1" i="1" u="sng" dirty="0">
                <a:latin typeface="Abadi Extra Light" panose="020B0204020104020204" pitchFamily="34" charset="0"/>
              </a:rPr>
              <a:t>Today salvation has come </a:t>
            </a:r>
            <a:endParaRPr lang="en-AU" sz="4000" b="1" i="1" u="sng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403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Abadi</vt:lpstr>
      <vt:lpstr>Abadi Extra Light</vt:lpstr>
      <vt:lpstr>Arial</vt:lpstr>
      <vt:lpstr>Calibri</vt:lpstr>
      <vt:lpstr>Calibri Light</vt:lpstr>
      <vt:lpstr>Office Theme</vt:lpstr>
      <vt:lpstr>PowerPoint Presentation</vt:lpstr>
      <vt:lpstr>Luke 19:1-10</vt:lpstr>
      <vt:lpstr>Luke 19:1-10</vt:lpstr>
      <vt:lpstr>Luke 19:1-10</vt:lpstr>
      <vt:lpstr>Meet the man: Zacchaeus</vt:lpstr>
      <vt:lpstr>The Desperation of Zacchaeus</vt:lpstr>
      <vt:lpstr>The Unexpected Invitation</vt:lpstr>
      <vt:lpstr>Reflection</vt:lpstr>
      <vt:lpstr>The Radical Transformation </vt:lpstr>
      <vt:lpstr>The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3:16-17</dc:title>
  <dc:creator>Thomas Kenneally</dc:creator>
  <cp:lastModifiedBy>Thomas Kenneally</cp:lastModifiedBy>
  <cp:revision>4</cp:revision>
  <dcterms:created xsi:type="dcterms:W3CDTF">2023-12-16T09:43:15Z</dcterms:created>
  <dcterms:modified xsi:type="dcterms:W3CDTF">2024-01-13T21:33:12Z</dcterms:modified>
</cp:coreProperties>
</file>